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3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56" y="5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58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541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596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218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045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676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06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918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30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609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510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984A4-675F-446A-8F71-E1EE49CA4A2F}" type="datetimeFigureOut">
              <a:rPr lang="pt-BR" smtClean="0"/>
              <a:t>12/12/2020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D9153-1169-42AE-9709-90AD14915F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872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Watercrafts</a:t>
            </a:r>
            <a:r>
              <a:rPr lang="pt-BR" dirty="0" smtClean="0"/>
              <a:t> = Embarcações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boat or other vessel that travels on water.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814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Barges</a:t>
            </a:r>
            <a:r>
              <a:rPr lang="pt-BR" dirty="0" smtClean="0"/>
              <a:t>                                      </a:t>
            </a:r>
            <a:r>
              <a:rPr lang="en-US" dirty="0" smtClean="0"/>
              <a:t>Ships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Semi-submersible </a:t>
            </a:r>
            <a:r>
              <a:rPr lang="en-US" dirty="0" smtClean="0"/>
              <a:t>Barge = </a:t>
            </a:r>
            <a:r>
              <a:rPr lang="en-US" dirty="0" err="1" smtClean="0"/>
              <a:t>Barcaça</a:t>
            </a:r>
            <a:r>
              <a:rPr lang="en-US" dirty="0" smtClean="0"/>
              <a:t> Semi-</a:t>
            </a:r>
            <a:r>
              <a:rPr lang="en-US" dirty="0" err="1" smtClean="0"/>
              <a:t>Submersível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Heavy </a:t>
            </a:r>
            <a:r>
              <a:rPr lang="en-US" dirty="0" smtClean="0"/>
              <a:t>lift </a:t>
            </a:r>
            <a:r>
              <a:rPr lang="en-US" dirty="0" smtClean="0"/>
              <a:t>ship = </a:t>
            </a:r>
            <a:r>
              <a:rPr lang="en-US" dirty="0" err="1" smtClean="0"/>
              <a:t>Navio</a:t>
            </a:r>
            <a:r>
              <a:rPr lang="en-US" dirty="0" smtClean="0"/>
              <a:t> </a:t>
            </a:r>
            <a:r>
              <a:rPr lang="en-US" dirty="0" err="1" smtClean="0"/>
              <a:t>Barcaça</a:t>
            </a:r>
            <a:r>
              <a:rPr lang="en-US" dirty="0" smtClean="0"/>
              <a:t> de </a:t>
            </a:r>
            <a:r>
              <a:rPr lang="en-US" dirty="0" err="1" smtClean="0"/>
              <a:t>Carga</a:t>
            </a:r>
            <a:r>
              <a:rPr lang="en-US" dirty="0" smtClean="0"/>
              <a:t> </a:t>
            </a:r>
            <a:r>
              <a:rPr lang="en-US" dirty="0" err="1" smtClean="0"/>
              <a:t>Pesada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855297"/>
            <a:ext cx="5689600" cy="37973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38257"/>
            <a:ext cx="6052980" cy="40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Ships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Bulk </a:t>
            </a:r>
            <a:r>
              <a:rPr lang="pt-BR" dirty="0" smtClean="0"/>
              <a:t>Carrier = </a:t>
            </a:r>
            <a:r>
              <a:rPr lang="pt-BR" dirty="0" err="1" smtClean="0"/>
              <a:t>Graneleiro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Oil </a:t>
            </a:r>
            <a:r>
              <a:rPr lang="en-US" dirty="0" smtClean="0"/>
              <a:t>Tanker = </a:t>
            </a:r>
            <a:r>
              <a:rPr lang="en-US" dirty="0" err="1" smtClean="0"/>
              <a:t>Navio</a:t>
            </a:r>
            <a:r>
              <a:rPr lang="en-US" dirty="0" smtClean="0"/>
              <a:t> </a:t>
            </a:r>
            <a:r>
              <a:rPr lang="en-US" dirty="0" err="1" smtClean="0"/>
              <a:t>Petroleiro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5878"/>
            <a:ext cx="6050910" cy="415212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0" y="2948472"/>
            <a:ext cx="6024048" cy="33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Ships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Gas </a:t>
            </a:r>
            <a:r>
              <a:rPr lang="en-US" dirty="0" smtClean="0"/>
              <a:t>Tanker = </a:t>
            </a:r>
            <a:r>
              <a:rPr lang="pt-BR" dirty="0" smtClean="0"/>
              <a:t>Navio </a:t>
            </a:r>
            <a:r>
              <a:rPr lang="pt-BR" dirty="0" err="1" smtClean="0"/>
              <a:t>Gaseiro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Container </a:t>
            </a:r>
            <a:r>
              <a:rPr lang="en-US" dirty="0"/>
              <a:t>Ship = </a:t>
            </a:r>
            <a:r>
              <a:rPr lang="en-US" dirty="0" smtClean="0"/>
              <a:t>Porta-</a:t>
            </a:r>
            <a:r>
              <a:rPr lang="en-US" dirty="0" err="1" smtClean="0"/>
              <a:t>Contêineres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43" y="3247053"/>
            <a:ext cx="6167357" cy="346913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0" y="3043786"/>
            <a:ext cx="5699120" cy="37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hips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Cruise </a:t>
            </a:r>
            <a:r>
              <a:rPr lang="en-US" dirty="0" smtClean="0"/>
              <a:t>Ship = </a:t>
            </a:r>
            <a:r>
              <a:rPr lang="pt-BR" dirty="0" smtClean="0"/>
              <a:t>Navio Cruzeiro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Ocean </a:t>
            </a:r>
            <a:r>
              <a:rPr lang="en-US" dirty="0" smtClean="0"/>
              <a:t>Liner = </a:t>
            </a:r>
            <a:r>
              <a:rPr lang="pt-BR" dirty="0" smtClean="0"/>
              <a:t>Navio Transatlântico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5" y="2631233"/>
            <a:ext cx="5635689" cy="422676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3088336"/>
            <a:ext cx="6086097" cy="34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Ships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Aircraft</a:t>
            </a:r>
            <a:r>
              <a:rPr lang="pt-BR" dirty="0" smtClean="0"/>
              <a:t> </a:t>
            </a:r>
            <a:r>
              <a:rPr lang="pt-BR" dirty="0" smtClean="0"/>
              <a:t>Carrier = Porta Aviões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Car </a:t>
            </a:r>
            <a:r>
              <a:rPr lang="pt-BR" dirty="0" smtClean="0"/>
              <a:t>Carrier = Transportador de Carros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36930"/>
            <a:ext cx="6019800" cy="31603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998428"/>
            <a:ext cx="6019801" cy="38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Semi-Submersible Platforms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474238"/>
            <a:ext cx="6019800" cy="47027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Production </a:t>
            </a:r>
            <a:r>
              <a:rPr lang="pt-BR" dirty="0" smtClean="0"/>
              <a:t>Platform = Plataforma de produção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474237"/>
            <a:ext cx="6019800" cy="47027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Drilling Rig </a:t>
            </a:r>
            <a:r>
              <a:rPr lang="pt-BR" dirty="0" smtClean="0"/>
              <a:t>= Equipamento de perfuração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612" y="2387080"/>
            <a:ext cx="4274976" cy="427497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" y="2537737"/>
            <a:ext cx="6014488" cy="421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Production</a:t>
            </a:r>
            <a:r>
              <a:rPr lang="pt-BR" dirty="0" smtClean="0"/>
              <a:t> </a:t>
            </a: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Fixed</a:t>
            </a:r>
            <a:r>
              <a:rPr lang="pt-BR" dirty="0" smtClean="0"/>
              <a:t> </a:t>
            </a:r>
            <a:r>
              <a:rPr lang="pt-BR" dirty="0" smtClean="0"/>
              <a:t>Platform = Plataforma Fixa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6019800" cy="44862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Tension</a:t>
            </a:r>
            <a:r>
              <a:rPr lang="pt-BR" dirty="0" smtClean="0"/>
              <a:t> </a:t>
            </a:r>
            <a:r>
              <a:rPr lang="en-US" dirty="0" smtClean="0"/>
              <a:t>Leg</a:t>
            </a:r>
            <a:r>
              <a:rPr lang="pt-BR" dirty="0" smtClean="0"/>
              <a:t> </a:t>
            </a:r>
            <a:r>
              <a:rPr lang="pt-BR" dirty="0" smtClean="0"/>
              <a:t>Platform = Plataforma de Pernas Tensionadas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72" y="2482755"/>
            <a:ext cx="3222560" cy="437524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2952750"/>
            <a:ext cx="59531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Drilling</a:t>
            </a:r>
            <a:r>
              <a:rPr lang="pt-BR" dirty="0" smtClean="0"/>
              <a:t> </a:t>
            </a:r>
            <a:r>
              <a:rPr lang="en-US" dirty="0" smtClean="0"/>
              <a:t>Rigs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Jack up Drilling </a:t>
            </a:r>
            <a:r>
              <a:rPr lang="en-US" dirty="0" smtClean="0"/>
              <a:t>Rig = </a:t>
            </a:r>
            <a:r>
              <a:rPr lang="pt-BR" dirty="0" smtClean="0"/>
              <a:t>Plataforma auto elevatória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Drilling </a:t>
            </a:r>
            <a:r>
              <a:rPr lang="en-US" dirty="0" smtClean="0"/>
              <a:t>Vessel = </a:t>
            </a:r>
            <a:r>
              <a:rPr lang="pt-BR" dirty="0" smtClean="0"/>
              <a:t>Navio de Perfuração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5160"/>
            <a:ext cx="6051075" cy="41128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38" y="2715316"/>
            <a:ext cx="5809861" cy="41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Production Storage and Offloading</a:t>
            </a:r>
            <a:br>
              <a:rPr lang="en-US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690688"/>
            <a:ext cx="6019800" cy="4486275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FPSO </a:t>
            </a:r>
            <a:r>
              <a:rPr lang="pt-BR" dirty="0"/>
              <a:t>= </a:t>
            </a:r>
            <a:r>
              <a:rPr lang="pt-BR" dirty="0" smtClean="0"/>
              <a:t>Produção flutuante, armazenamento e descarga/transferência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FPSO </a:t>
            </a:r>
            <a:r>
              <a:rPr lang="en-US" dirty="0" err="1" smtClean="0"/>
              <a:t>Monocolumn</a:t>
            </a:r>
            <a:r>
              <a:rPr lang="en-US" dirty="0" smtClean="0"/>
              <a:t> = FPSO </a:t>
            </a:r>
            <a:r>
              <a:rPr lang="en-US" dirty="0" err="1" smtClean="0"/>
              <a:t>monocoluna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4381"/>
            <a:ext cx="6143493" cy="39621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1" y="3264703"/>
            <a:ext cx="5935959" cy="340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Offshore Service </a:t>
            </a:r>
            <a:r>
              <a:rPr lang="en-US" dirty="0" smtClean="0"/>
              <a:t>Vessel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Platform </a:t>
            </a:r>
            <a:r>
              <a:rPr lang="en-US" dirty="0" smtClean="0"/>
              <a:t>Supply </a:t>
            </a:r>
            <a:r>
              <a:rPr lang="en-US" dirty="0" smtClean="0"/>
              <a:t>Vessel = </a:t>
            </a:r>
            <a:r>
              <a:rPr lang="pt-BR" dirty="0" smtClean="0"/>
              <a:t>navio de abastecimento para plataformas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Anchor Handling Tug </a:t>
            </a:r>
            <a:r>
              <a:rPr lang="en-US" dirty="0" smtClean="0"/>
              <a:t>Supply = </a:t>
            </a:r>
            <a:r>
              <a:rPr lang="pt-BR" dirty="0" smtClean="0"/>
              <a:t>Rebocador para manuseio de âncora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" y="3191068"/>
            <a:ext cx="6036879" cy="36669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876213"/>
            <a:ext cx="5555982" cy="39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Unpowered or man-powered boats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-50282" y="1690688"/>
            <a:ext cx="6070082" cy="44862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Rowing Boat </a:t>
            </a:r>
            <a:r>
              <a:rPr lang="pt-BR" dirty="0" smtClean="0"/>
              <a:t>= Barco a remo 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6028270" cy="44862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Kayak</a:t>
            </a:r>
            <a:r>
              <a:rPr lang="pt-BR" dirty="0" smtClean="0"/>
              <a:t> = Caiaque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43199"/>
            <a:ext cx="6104470" cy="34337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" y="2743199"/>
            <a:ext cx="6070082" cy="33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Unpowered or man-powered boats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4"/>
            <a:ext cx="6019800" cy="50323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Canoe</a:t>
            </a:r>
            <a:r>
              <a:rPr lang="pt-BR" dirty="0" smtClean="0"/>
              <a:t> = Canoa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362270"/>
            <a:ext cx="6019800" cy="54957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Inflatable boat and </a:t>
            </a:r>
            <a:r>
              <a:rPr lang="pt-BR" dirty="0" smtClean="0"/>
              <a:t>a manual </a:t>
            </a:r>
            <a:r>
              <a:rPr lang="en-US" dirty="0" smtClean="0"/>
              <a:t>air </a:t>
            </a:r>
            <a:r>
              <a:rPr lang="en-US" dirty="0" smtClean="0"/>
              <a:t>pump = </a:t>
            </a:r>
            <a:r>
              <a:rPr lang="pt-BR" dirty="0" smtClean="0"/>
              <a:t>Barco inflável e bomba de ar manual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35" y="2433734"/>
            <a:ext cx="4424265" cy="442426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18" y="2433734"/>
            <a:ext cx="2996117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6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Sailboats (sail-propelled)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14604" y="1825625"/>
            <a:ext cx="58051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Beach </a:t>
            </a:r>
            <a:r>
              <a:rPr lang="en-US" dirty="0" smtClean="0"/>
              <a:t>Catamaran = </a:t>
            </a:r>
            <a:r>
              <a:rPr lang="en-US" dirty="0" err="1" smtClean="0"/>
              <a:t>Catamarã</a:t>
            </a:r>
            <a:r>
              <a:rPr lang="en-US" dirty="0" smtClean="0"/>
              <a:t> de </a:t>
            </a:r>
            <a:r>
              <a:rPr lang="en-US" dirty="0" err="1" smtClean="0"/>
              <a:t>praia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981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err="1" smtClean="0"/>
              <a:t>Cruising</a:t>
            </a:r>
            <a:r>
              <a:rPr lang="pt-BR" dirty="0" smtClean="0"/>
              <a:t> </a:t>
            </a:r>
            <a:r>
              <a:rPr lang="pt-BR" dirty="0" err="1" smtClean="0"/>
              <a:t>Catamaran</a:t>
            </a:r>
            <a:r>
              <a:rPr lang="pt-BR" dirty="0" smtClean="0"/>
              <a:t> Catamarã de cruzeiro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4" y="2930310"/>
            <a:ext cx="5663682" cy="37728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23033"/>
            <a:ext cx="5981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Sailboats (sail-propelled)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Cruising </a:t>
            </a:r>
            <a:r>
              <a:rPr lang="en-US" dirty="0" smtClean="0"/>
              <a:t>Sailboat = </a:t>
            </a:r>
            <a:r>
              <a:rPr lang="en-US" dirty="0" err="1" smtClean="0"/>
              <a:t>Veleiro</a:t>
            </a:r>
            <a:r>
              <a:rPr lang="en-US" dirty="0" smtClean="0"/>
              <a:t> de </a:t>
            </a:r>
            <a:r>
              <a:rPr lang="en-US" dirty="0" err="1" smtClean="0"/>
              <a:t>Cruzeiro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Sailing </a:t>
            </a:r>
            <a:r>
              <a:rPr lang="en-US" dirty="0" smtClean="0"/>
              <a:t>Dinghy = Barco à vela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" y="2617765"/>
            <a:ext cx="6027576" cy="40203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967612"/>
            <a:ext cx="6019800" cy="338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Motor B</a:t>
            </a:r>
            <a:r>
              <a:rPr lang="en-US" dirty="0" smtClean="0"/>
              <a:t>oats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9290" y="1825625"/>
            <a:ext cx="587051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Deck </a:t>
            </a:r>
            <a:r>
              <a:rPr lang="en-US" dirty="0" smtClean="0"/>
              <a:t>Boat = Barco de </a:t>
            </a:r>
            <a:r>
              <a:rPr lang="en-US" dirty="0" err="1" smtClean="0"/>
              <a:t>convés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882951" cy="44862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Bow rider </a:t>
            </a:r>
            <a:r>
              <a:rPr lang="en-US" dirty="0" smtClean="0"/>
              <a:t>Boat = Barco com </a:t>
            </a:r>
            <a:r>
              <a:rPr lang="en-US" dirty="0" err="1" smtClean="0"/>
              <a:t>acesso</a:t>
            </a:r>
            <a:r>
              <a:rPr lang="en-US" dirty="0" smtClean="0"/>
              <a:t> a </a:t>
            </a:r>
            <a:r>
              <a:rPr lang="en-US" dirty="0" err="1" smtClean="0"/>
              <a:t>proa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2442288"/>
            <a:ext cx="5795865" cy="42291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61" y="2442287"/>
            <a:ext cx="5983039" cy="39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Motor </a:t>
            </a:r>
            <a:r>
              <a:rPr lang="en-US" dirty="0" smtClean="0"/>
              <a:t>Boats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Trawler = </a:t>
            </a:r>
            <a:r>
              <a:rPr lang="en-US" dirty="0" err="1"/>
              <a:t>T</a:t>
            </a:r>
            <a:r>
              <a:rPr lang="en-US" dirty="0" err="1" smtClean="0"/>
              <a:t>raineira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Tugboat = </a:t>
            </a:r>
            <a:r>
              <a:rPr lang="en-US" dirty="0" err="1" smtClean="0"/>
              <a:t>Rebocador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1860"/>
            <a:ext cx="6144209" cy="40961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068" y="2294298"/>
            <a:ext cx="5000859" cy="45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Motor </a:t>
            </a:r>
            <a:r>
              <a:rPr lang="en-US" dirty="0" smtClean="0"/>
              <a:t>Boats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30629" y="1825625"/>
            <a:ext cx="5889171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Ferry = Balsa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82951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Yacht = </a:t>
            </a:r>
            <a:r>
              <a:rPr lang="en-US" dirty="0" err="1" smtClean="0"/>
              <a:t>Iate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" y="2701173"/>
            <a:ext cx="6096000" cy="384429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27" y="2264227"/>
            <a:ext cx="4593773" cy="45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7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Barges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Deck </a:t>
            </a:r>
            <a:r>
              <a:rPr lang="en-US" dirty="0" smtClean="0"/>
              <a:t>Barge = </a:t>
            </a:r>
            <a:r>
              <a:rPr lang="en-US" dirty="0" err="1" smtClean="0"/>
              <a:t>Barcaça</a:t>
            </a:r>
            <a:r>
              <a:rPr lang="en-US" dirty="0" smtClean="0"/>
              <a:t> de </a:t>
            </a:r>
            <a:r>
              <a:rPr lang="en-US" dirty="0" err="1" smtClean="0"/>
              <a:t>Convés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Crane </a:t>
            </a:r>
            <a:r>
              <a:rPr lang="en-US" dirty="0" smtClean="0"/>
              <a:t>Barge = </a:t>
            </a:r>
            <a:r>
              <a:rPr lang="en-US" dirty="0" err="1" smtClean="0"/>
              <a:t>Barcaça</a:t>
            </a:r>
            <a:r>
              <a:rPr lang="en-US" dirty="0" smtClean="0"/>
              <a:t> </a:t>
            </a:r>
            <a:r>
              <a:rPr lang="en-US" dirty="0" err="1" smtClean="0"/>
              <a:t>Guindaste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479"/>
            <a:ext cx="6019800" cy="3009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967135"/>
            <a:ext cx="5961348" cy="33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269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Watercrafts = Embarcações</vt:lpstr>
      <vt:lpstr>Unpowered or man-powered boats</vt:lpstr>
      <vt:lpstr>Unpowered or man-powered boats</vt:lpstr>
      <vt:lpstr>Sailboats (sail-propelled)</vt:lpstr>
      <vt:lpstr>Sailboats (sail-propelled)</vt:lpstr>
      <vt:lpstr>Motor Boats</vt:lpstr>
      <vt:lpstr>Motor Boats</vt:lpstr>
      <vt:lpstr>Motor Boats</vt:lpstr>
      <vt:lpstr>Barges</vt:lpstr>
      <vt:lpstr>Barges                                      Ships</vt:lpstr>
      <vt:lpstr>Ships</vt:lpstr>
      <vt:lpstr>Ships</vt:lpstr>
      <vt:lpstr>Ships</vt:lpstr>
      <vt:lpstr>Ships</vt:lpstr>
      <vt:lpstr>Semi-Submersible Platforms</vt:lpstr>
      <vt:lpstr>Production Platforms</vt:lpstr>
      <vt:lpstr>Drilling Rigs</vt:lpstr>
      <vt:lpstr>Floating Production Storage and Offloading </vt:lpstr>
      <vt:lpstr>Offshore Service Vessel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Watercrafts = Embarcações</dc:title>
  <dc:creator>seven</dc:creator>
  <cp:lastModifiedBy>seven</cp:lastModifiedBy>
  <cp:revision>31</cp:revision>
  <dcterms:created xsi:type="dcterms:W3CDTF">2020-12-11T20:08:03Z</dcterms:created>
  <dcterms:modified xsi:type="dcterms:W3CDTF">2020-12-12T13:44:48Z</dcterms:modified>
</cp:coreProperties>
</file>